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Chau Philomene" charset="1" panose="02000806040000020003"/>
      <p:regular r:id="rId16"/>
    </p:embeddedFont>
    <p:embeddedFont>
      <p:font typeface="Handelson One" charset="1" panose="000001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sv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5303" t="0" r="-12275" b="-2623"/>
            </a:stretch>
          </a:blipFill>
        </p:spPr>
      </p:sp>
      <p:sp>
        <p:nvSpPr>
          <p:cNvPr name="Freeform 3" id="3"/>
          <p:cNvSpPr/>
          <p:nvPr/>
        </p:nvSpPr>
        <p:spPr>
          <a:xfrm flipH="false" flipV="true" rot="0">
            <a:off x="535443" y="559139"/>
            <a:ext cx="4198776" cy="4114800"/>
          </a:xfrm>
          <a:custGeom>
            <a:avLst/>
            <a:gdLst/>
            <a:ahLst/>
            <a:cxnLst/>
            <a:rect r="r" b="b" t="t" l="l"/>
            <a:pathLst>
              <a:path h="4114800" w="4198776">
                <a:moveTo>
                  <a:pt x="0" y="4114800"/>
                </a:moveTo>
                <a:lnTo>
                  <a:pt x="4198776" y="4114800"/>
                </a:lnTo>
                <a:lnTo>
                  <a:pt x="419877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3553781" y="559139"/>
            <a:ext cx="4198776" cy="4114800"/>
          </a:xfrm>
          <a:custGeom>
            <a:avLst/>
            <a:gdLst/>
            <a:ahLst/>
            <a:cxnLst/>
            <a:rect r="r" b="b" t="t" l="l"/>
            <a:pathLst>
              <a:path h="4114800" w="4198776">
                <a:moveTo>
                  <a:pt x="4198776" y="4114800"/>
                </a:moveTo>
                <a:lnTo>
                  <a:pt x="0" y="4114800"/>
                </a:lnTo>
                <a:lnTo>
                  <a:pt x="0" y="0"/>
                </a:lnTo>
                <a:lnTo>
                  <a:pt x="4198776" y="0"/>
                </a:lnTo>
                <a:lnTo>
                  <a:pt x="4198776"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5120928" y="4279375"/>
            <a:ext cx="8819563" cy="2273951"/>
          </a:xfrm>
          <a:prstGeom prst="rect">
            <a:avLst/>
          </a:prstGeom>
        </p:spPr>
        <p:txBody>
          <a:bodyPr anchor="t" rtlCol="false" tIns="0" lIns="0" bIns="0" rIns="0">
            <a:spAutoFit/>
          </a:bodyPr>
          <a:lstStyle/>
          <a:p>
            <a:pPr algn="ctr">
              <a:lnSpc>
                <a:spcPts val="18557"/>
              </a:lnSpc>
            </a:pPr>
            <a:r>
              <a:rPr lang="en-US" sz="13255">
                <a:solidFill>
                  <a:srgbClr val="473821"/>
                </a:solidFill>
                <a:latin typeface="Chau Philomene"/>
                <a:ea typeface="Chau Philomene"/>
                <a:cs typeface="Chau Philomene"/>
                <a:sym typeface="Chau Philomene"/>
              </a:rPr>
              <a:t>AUSTRALIA</a:t>
            </a:r>
          </a:p>
        </p:txBody>
      </p:sp>
      <p:sp>
        <p:nvSpPr>
          <p:cNvPr name="TextBox 6" id="6"/>
          <p:cNvSpPr txBox="true"/>
          <p:nvPr/>
        </p:nvSpPr>
        <p:spPr>
          <a:xfrm rot="0">
            <a:off x="5914143" y="2302214"/>
            <a:ext cx="6459714" cy="2515759"/>
          </a:xfrm>
          <a:prstGeom prst="rect">
            <a:avLst/>
          </a:prstGeom>
        </p:spPr>
        <p:txBody>
          <a:bodyPr anchor="t" rtlCol="false" tIns="0" lIns="0" bIns="0" rIns="0">
            <a:spAutoFit/>
          </a:bodyPr>
          <a:lstStyle/>
          <a:p>
            <a:pPr algn="ctr">
              <a:lnSpc>
                <a:spcPts val="20588"/>
              </a:lnSpc>
            </a:pPr>
            <a:r>
              <a:rPr lang="en-US" sz="14498" spc="159">
                <a:solidFill>
                  <a:srgbClr val="473821"/>
                </a:solidFill>
                <a:latin typeface="Handelson One"/>
                <a:ea typeface="Handelson One"/>
                <a:cs typeface="Handelson One"/>
                <a:sym typeface="Handelson One"/>
              </a:rPr>
              <a:t>WILD</a:t>
            </a:r>
          </a:p>
        </p:txBody>
      </p:sp>
      <p:sp>
        <p:nvSpPr>
          <p:cNvPr name="TextBox 7" id="7"/>
          <p:cNvSpPr txBox="true"/>
          <p:nvPr/>
        </p:nvSpPr>
        <p:spPr>
          <a:xfrm rot="0">
            <a:off x="4143818" y="6687286"/>
            <a:ext cx="10000364" cy="581906"/>
          </a:xfrm>
          <a:prstGeom prst="rect">
            <a:avLst/>
          </a:prstGeom>
        </p:spPr>
        <p:txBody>
          <a:bodyPr anchor="t" rtlCol="false" tIns="0" lIns="0" bIns="0" rIns="0">
            <a:spAutoFit/>
          </a:bodyPr>
          <a:lstStyle/>
          <a:p>
            <a:pPr algn="ctr">
              <a:lnSpc>
                <a:spcPts val="4743"/>
              </a:lnSpc>
            </a:pPr>
            <a:r>
              <a:rPr lang="en-US" sz="3387">
                <a:solidFill>
                  <a:srgbClr val="473821"/>
                </a:solidFill>
                <a:latin typeface="Chau Philomene"/>
                <a:ea typeface="Chau Philomene"/>
                <a:cs typeface="Chau Philomene"/>
                <a:sym typeface="Chau Philomene"/>
              </a:rPr>
              <a:t>Presented By - Asadullah Chaudhary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5303" t="0" r="-12275" b="-2623"/>
            </a:stretch>
          </a:blipFill>
        </p:spPr>
      </p:sp>
      <p:sp>
        <p:nvSpPr>
          <p:cNvPr name="Freeform 3" id="3"/>
          <p:cNvSpPr/>
          <p:nvPr/>
        </p:nvSpPr>
        <p:spPr>
          <a:xfrm flipH="false" flipV="true" rot="0">
            <a:off x="535443" y="559139"/>
            <a:ext cx="4198776" cy="4114800"/>
          </a:xfrm>
          <a:custGeom>
            <a:avLst/>
            <a:gdLst/>
            <a:ahLst/>
            <a:cxnLst/>
            <a:rect r="r" b="b" t="t" l="l"/>
            <a:pathLst>
              <a:path h="4114800" w="4198776">
                <a:moveTo>
                  <a:pt x="0" y="4114800"/>
                </a:moveTo>
                <a:lnTo>
                  <a:pt x="4198776" y="4114800"/>
                </a:lnTo>
                <a:lnTo>
                  <a:pt x="419877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3553781" y="559139"/>
            <a:ext cx="4198776" cy="4114800"/>
          </a:xfrm>
          <a:custGeom>
            <a:avLst/>
            <a:gdLst/>
            <a:ahLst/>
            <a:cxnLst/>
            <a:rect r="r" b="b" t="t" l="l"/>
            <a:pathLst>
              <a:path h="4114800" w="4198776">
                <a:moveTo>
                  <a:pt x="4198776" y="4114800"/>
                </a:moveTo>
                <a:lnTo>
                  <a:pt x="0" y="4114800"/>
                </a:lnTo>
                <a:lnTo>
                  <a:pt x="0" y="0"/>
                </a:lnTo>
                <a:lnTo>
                  <a:pt x="4198776" y="0"/>
                </a:lnTo>
                <a:lnTo>
                  <a:pt x="4198776"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6296283" y="3547176"/>
            <a:ext cx="5545948" cy="1420596"/>
          </a:xfrm>
          <a:prstGeom prst="rect">
            <a:avLst/>
          </a:prstGeom>
        </p:spPr>
        <p:txBody>
          <a:bodyPr anchor="t" rtlCol="false" tIns="0" lIns="0" bIns="0" rIns="0">
            <a:spAutoFit/>
          </a:bodyPr>
          <a:lstStyle/>
          <a:p>
            <a:pPr algn="ctr">
              <a:lnSpc>
                <a:spcPts val="11669"/>
              </a:lnSpc>
            </a:pPr>
            <a:r>
              <a:rPr lang="en-US" sz="8335">
                <a:solidFill>
                  <a:srgbClr val="473821"/>
                </a:solidFill>
                <a:latin typeface="Chau Philomene"/>
                <a:ea typeface="Chau Philomene"/>
                <a:cs typeface="Chau Philomene"/>
                <a:sym typeface="Chau Philomene"/>
              </a:rPr>
              <a:t>THANK YOU</a:t>
            </a:r>
          </a:p>
        </p:txBody>
      </p:sp>
      <p:sp>
        <p:nvSpPr>
          <p:cNvPr name="TextBox 6" id="6"/>
          <p:cNvSpPr txBox="true"/>
          <p:nvPr/>
        </p:nvSpPr>
        <p:spPr>
          <a:xfrm rot="0">
            <a:off x="7343629" y="6195062"/>
            <a:ext cx="3600742" cy="495300"/>
          </a:xfrm>
          <a:prstGeom prst="rect">
            <a:avLst/>
          </a:prstGeom>
        </p:spPr>
        <p:txBody>
          <a:bodyPr anchor="t" rtlCol="false" tIns="0" lIns="0" bIns="0" rIns="0">
            <a:spAutoFit/>
          </a:bodyPr>
          <a:lstStyle/>
          <a:p>
            <a:pPr algn="l">
              <a:lnSpc>
                <a:spcPts val="4199"/>
              </a:lnSpc>
            </a:pPr>
            <a:r>
              <a:rPr lang="en-US" sz="2999">
                <a:solidFill>
                  <a:srgbClr val="473821"/>
                </a:solidFill>
                <a:latin typeface="Chau Philomene"/>
                <a:ea typeface="Chau Philomene"/>
                <a:cs typeface="Chau Philomene"/>
                <a:sym typeface="Chau Philomene"/>
              </a:rPr>
              <a:t>Asadullah Chaudhary</a:t>
            </a:r>
          </a:p>
        </p:txBody>
      </p:sp>
      <p:sp>
        <p:nvSpPr>
          <p:cNvPr name="TextBox 7" id="7"/>
          <p:cNvSpPr txBox="true"/>
          <p:nvPr/>
        </p:nvSpPr>
        <p:spPr>
          <a:xfrm rot="0">
            <a:off x="5703260" y="6195062"/>
            <a:ext cx="3600742" cy="495300"/>
          </a:xfrm>
          <a:prstGeom prst="rect">
            <a:avLst/>
          </a:prstGeom>
        </p:spPr>
        <p:txBody>
          <a:bodyPr anchor="t" rtlCol="false" tIns="0" lIns="0" bIns="0" rIns="0">
            <a:spAutoFit/>
          </a:bodyPr>
          <a:lstStyle/>
          <a:p>
            <a:pPr algn="l">
              <a:lnSpc>
                <a:spcPts val="4199"/>
              </a:lnSpc>
            </a:pPr>
            <a:r>
              <a:rPr lang="en-US" sz="2999">
                <a:solidFill>
                  <a:srgbClr val="473821"/>
                </a:solidFill>
                <a:latin typeface="Chau Philomene"/>
                <a:ea typeface="Chau Philomene"/>
                <a:cs typeface="Chau Philomene"/>
                <a:sym typeface="Chau Philomene"/>
              </a:rPr>
              <a:t>Presenter: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781587" y="2246765"/>
            <a:ext cx="12724827" cy="5210175"/>
          </a:xfrm>
          <a:prstGeom prst="rect">
            <a:avLst/>
          </a:prstGeom>
        </p:spPr>
        <p:txBody>
          <a:bodyPr anchor="t" rtlCol="false" tIns="0" lIns="0" bIns="0" rIns="0">
            <a:spAutoFit/>
          </a:bodyPr>
          <a:lstStyle/>
          <a:p>
            <a:pPr algn="ctr">
              <a:lnSpc>
                <a:spcPts val="4199"/>
              </a:lnSpc>
            </a:pPr>
            <a:r>
              <a:rPr lang="en-US" sz="2999">
                <a:solidFill>
                  <a:srgbClr val="473821"/>
                </a:solidFill>
                <a:latin typeface="Chau Philomene"/>
                <a:ea typeface="Chau Philomene"/>
                <a:cs typeface="Chau Philomene"/>
                <a:sym typeface="Chau Philomene"/>
              </a:rPr>
              <a:t>WildAustralia is a dynamic WordPress website dedicated to showcasing the incredible diversity and beauty of Australia. Whether you're a nature enthusiast, a traveler, or someone simply curious about the Land Down Under, WildAustralia offers a comprehensive exploration of the country's most iconic landmarks, unique wildlife, and rich cultural heritage. From the breathtaking vistas of the Great Barrier Reef and Uluru to the fascinating stories behind Australia's festivals, cuisine, and traditions, this site serves as your gateway to discovering the essence of Australia. With engaging articles, stunning imagery, and insightful guides, WildAustralia invites visitors to embark on a virtual journey through one of the world's most extraordinary destinations</a:t>
            </a:r>
          </a:p>
        </p:txBody>
      </p:sp>
      <p:sp>
        <p:nvSpPr>
          <p:cNvPr name="TextBox 5" id="5"/>
          <p:cNvSpPr txBox="true"/>
          <p:nvPr/>
        </p:nvSpPr>
        <p:spPr>
          <a:xfrm rot="0">
            <a:off x="5957532" y="895350"/>
            <a:ext cx="6372936" cy="1214120"/>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Introduction</a:t>
            </a:r>
          </a:p>
        </p:txBody>
      </p:sp>
      <p:sp>
        <p:nvSpPr>
          <p:cNvPr name="Freeform 6" id="6"/>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542171" y="2504764"/>
            <a:ext cx="9317817" cy="6452846"/>
            <a:chOff x="0" y="0"/>
            <a:chExt cx="2454075" cy="1699515"/>
          </a:xfrm>
        </p:grpSpPr>
        <p:sp>
          <p:nvSpPr>
            <p:cNvPr name="Freeform 5" id="5"/>
            <p:cNvSpPr/>
            <p:nvPr/>
          </p:nvSpPr>
          <p:spPr>
            <a:xfrm flipH="false" flipV="false" rot="0">
              <a:off x="0" y="0"/>
              <a:ext cx="2454075" cy="1699515"/>
            </a:xfrm>
            <a:custGeom>
              <a:avLst/>
              <a:gdLst/>
              <a:ahLst/>
              <a:cxnLst/>
              <a:rect r="r" b="b" t="t" l="l"/>
              <a:pathLst>
                <a:path h="1699515" w="2454075">
                  <a:moveTo>
                    <a:pt x="42375" y="0"/>
                  </a:moveTo>
                  <a:lnTo>
                    <a:pt x="2411701" y="0"/>
                  </a:lnTo>
                  <a:cubicBezTo>
                    <a:pt x="2422939" y="0"/>
                    <a:pt x="2433717" y="4464"/>
                    <a:pt x="2441664" y="12411"/>
                  </a:cubicBezTo>
                  <a:cubicBezTo>
                    <a:pt x="2449611" y="20358"/>
                    <a:pt x="2454075" y="31136"/>
                    <a:pt x="2454075" y="42375"/>
                  </a:cubicBezTo>
                  <a:lnTo>
                    <a:pt x="2454075" y="1657140"/>
                  </a:lnTo>
                  <a:cubicBezTo>
                    <a:pt x="2454075" y="1680543"/>
                    <a:pt x="2435103" y="1699515"/>
                    <a:pt x="2411701" y="1699515"/>
                  </a:cubicBezTo>
                  <a:lnTo>
                    <a:pt x="42375" y="1699515"/>
                  </a:lnTo>
                  <a:cubicBezTo>
                    <a:pt x="18972" y="1699515"/>
                    <a:pt x="0" y="1680543"/>
                    <a:pt x="0" y="1657140"/>
                  </a:cubicBezTo>
                  <a:lnTo>
                    <a:pt x="0" y="42375"/>
                  </a:lnTo>
                  <a:cubicBezTo>
                    <a:pt x="0" y="18972"/>
                    <a:pt x="18972" y="0"/>
                    <a:pt x="42375" y="0"/>
                  </a:cubicBezTo>
                  <a:close/>
                </a:path>
              </a:pathLst>
            </a:custGeom>
            <a:solidFill>
              <a:srgbClr val="EFE9D6">
                <a:alpha val="49804"/>
              </a:srgbClr>
            </a:solidFill>
            <a:ln cap="rnd">
              <a:noFill/>
              <a:prstDash val="solid"/>
              <a:round/>
            </a:ln>
          </p:spPr>
        </p:sp>
        <p:sp>
          <p:nvSpPr>
            <p:cNvPr name="TextBox 6" id="6"/>
            <p:cNvSpPr txBox="true"/>
            <p:nvPr/>
          </p:nvSpPr>
          <p:spPr>
            <a:xfrm>
              <a:off x="0" y="-47625"/>
              <a:ext cx="2454075" cy="174714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1252953" y="2504764"/>
            <a:ext cx="5492875" cy="6452846"/>
            <a:chOff x="0" y="0"/>
            <a:chExt cx="1446683" cy="1699515"/>
          </a:xfrm>
        </p:grpSpPr>
        <p:sp>
          <p:nvSpPr>
            <p:cNvPr name="Freeform 8" id="8"/>
            <p:cNvSpPr/>
            <p:nvPr/>
          </p:nvSpPr>
          <p:spPr>
            <a:xfrm flipH="false" flipV="false" rot="0">
              <a:off x="0" y="0"/>
              <a:ext cx="1446683" cy="1699515"/>
            </a:xfrm>
            <a:custGeom>
              <a:avLst/>
              <a:gdLst/>
              <a:ahLst/>
              <a:cxnLst/>
              <a:rect r="r" b="b" t="t" l="l"/>
              <a:pathLst>
                <a:path h="1699515" w="1446683">
                  <a:moveTo>
                    <a:pt x="71882" y="0"/>
                  </a:moveTo>
                  <a:lnTo>
                    <a:pt x="1374801" y="0"/>
                  </a:lnTo>
                  <a:cubicBezTo>
                    <a:pt x="1393866" y="0"/>
                    <a:pt x="1412149" y="7573"/>
                    <a:pt x="1425630" y="21054"/>
                  </a:cubicBezTo>
                  <a:cubicBezTo>
                    <a:pt x="1439110" y="34534"/>
                    <a:pt x="1446683" y="52818"/>
                    <a:pt x="1446683" y="71882"/>
                  </a:cubicBezTo>
                  <a:lnTo>
                    <a:pt x="1446683" y="1627633"/>
                  </a:lnTo>
                  <a:cubicBezTo>
                    <a:pt x="1446683" y="1667332"/>
                    <a:pt x="1414501" y="1699515"/>
                    <a:pt x="1374801" y="1699515"/>
                  </a:cubicBezTo>
                  <a:lnTo>
                    <a:pt x="71882" y="1699515"/>
                  </a:lnTo>
                  <a:cubicBezTo>
                    <a:pt x="32183" y="1699515"/>
                    <a:pt x="0" y="1667332"/>
                    <a:pt x="0" y="1627633"/>
                  </a:cubicBezTo>
                  <a:lnTo>
                    <a:pt x="0" y="71882"/>
                  </a:lnTo>
                  <a:cubicBezTo>
                    <a:pt x="0" y="32183"/>
                    <a:pt x="32183" y="0"/>
                    <a:pt x="71882" y="0"/>
                  </a:cubicBezTo>
                  <a:close/>
                </a:path>
              </a:pathLst>
            </a:custGeom>
            <a:solidFill>
              <a:srgbClr val="EFE9D6">
                <a:alpha val="49804"/>
              </a:srgbClr>
            </a:solidFill>
            <a:ln cap="rnd">
              <a:noFill/>
              <a:prstDash val="solid"/>
              <a:round/>
            </a:ln>
          </p:spPr>
        </p:sp>
        <p:sp>
          <p:nvSpPr>
            <p:cNvPr name="TextBox 9" id="9"/>
            <p:cNvSpPr txBox="true"/>
            <p:nvPr/>
          </p:nvSpPr>
          <p:spPr>
            <a:xfrm>
              <a:off x="0" y="-47625"/>
              <a:ext cx="1446683" cy="174714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1" id="11"/>
          <p:cNvGrpSpPr/>
          <p:nvPr/>
        </p:nvGrpSpPr>
        <p:grpSpPr>
          <a:xfrm rot="0">
            <a:off x="11495736" y="2729492"/>
            <a:ext cx="5007309" cy="5963547"/>
            <a:chOff x="0" y="0"/>
            <a:chExt cx="775763" cy="923909"/>
          </a:xfrm>
        </p:grpSpPr>
        <p:sp>
          <p:nvSpPr>
            <p:cNvPr name="Freeform 12" id="12"/>
            <p:cNvSpPr/>
            <p:nvPr/>
          </p:nvSpPr>
          <p:spPr>
            <a:xfrm flipH="false" flipV="false" rot="0">
              <a:off x="0" y="0"/>
              <a:ext cx="775763" cy="923909"/>
            </a:xfrm>
            <a:custGeom>
              <a:avLst/>
              <a:gdLst/>
              <a:ahLst/>
              <a:cxnLst/>
              <a:rect r="r" b="b" t="t" l="l"/>
              <a:pathLst>
                <a:path h="923909" w="775763">
                  <a:moveTo>
                    <a:pt x="35561" y="0"/>
                  </a:moveTo>
                  <a:lnTo>
                    <a:pt x="740202" y="0"/>
                  </a:lnTo>
                  <a:cubicBezTo>
                    <a:pt x="759842" y="0"/>
                    <a:pt x="775763" y="15921"/>
                    <a:pt x="775763" y="35561"/>
                  </a:cubicBezTo>
                  <a:lnTo>
                    <a:pt x="775763" y="888349"/>
                  </a:lnTo>
                  <a:cubicBezTo>
                    <a:pt x="775763" y="907988"/>
                    <a:pt x="759842" y="923909"/>
                    <a:pt x="740202" y="923909"/>
                  </a:cubicBezTo>
                  <a:lnTo>
                    <a:pt x="35561" y="923909"/>
                  </a:lnTo>
                  <a:cubicBezTo>
                    <a:pt x="15921" y="923909"/>
                    <a:pt x="0" y="907988"/>
                    <a:pt x="0" y="888349"/>
                  </a:cubicBezTo>
                  <a:lnTo>
                    <a:pt x="0" y="35561"/>
                  </a:lnTo>
                  <a:cubicBezTo>
                    <a:pt x="0" y="15921"/>
                    <a:pt x="15921" y="0"/>
                    <a:pt x="35561" y="0"/>
                  </a:cubicBezTo>
                  <a:close/>
                </a:path>
              </a:pathLst>
            </a:custGeom>
            <a:blipFill>
              <a:blip r:embed="rId5"/>
              <a:stretch>
                <a:fillRect l="-88310" t="0" r="-88310" b="0"/>
              </a:stretch>
            </a:blipFill>
          </p:spPr>
        </p:sp>
      </p:grpSp>
      <p:sp>
        <p:nvSpPr>
          <p:cNvPr name="TextBox 13" id="13"/>
          <p:cNvSpPr txBox="true"/>
          <p:nvPr/>
        </p:nvSpPr>
        <p:spPr>
          <a:xfrm rot="0">
            <a:off x="2279059" y="3758911"/>
            <a:ext cx="7844041" cy="3114675"/>
          </a:xfrm>
          <a:prstGeom prst="rect">
            <a:avLst/>
          </a:prstGeom>
        </p:spPr>
        <p:txBody>
          <a:bodyPr anchor="t" rtlCol="false" tIns="0" lIns="0" bIns="0" rIns="0">
            <a:spAutoFit/>
          </a:bodyPr>
          <a:lstStyle/>
          <a:p>
            <a:pPr algn="ctr">
              <a:lnSpc>
                <a:spcPts val="4199"/>
              </a:lnSpc>
            </a:pPr>
            <a:r>
              <a:rPr lang="en-US" sz="2999">
                <a:solidFill>
                  <a:srgbClr val="473821"/>
                </a:solidFill>
                <a:latin typeface="Chau Philomene"/>
                <a:ea typeface="Chau Philomene"/>
                <a:cs typeface="Chau Philomene"/>
                <a:sym typeface="Chau Philomene"/>
              </a:rPr>
              <a:t>We have divided our web into multiple chunks:</a:t>
            </a:r>
          </a:p>
          <a:p>
            <a:pPr algn="l" marL="647698" indent="-323849" lvl="1">
              <a:lnSpc>
                <a:spcPts val="4199"/>
              </a:lnSpc>
              <a:buFont typeface="Arial"/>
              <a:buChar char="•"/>
            </a:pPr>
            <a:r>
              <a:rPr lang="en-US" sz="2999">
                <a:solidFill>
                  <a:srgbClr val="473821"/>
                </a:solidFill>
                <a:latin typeface="Chau Philomene"/>
                <a:ea typeface="Chau Philomene"/>
                <a:cs typeface="Chau Philomene"/>
                <a:sym typeface="Chau Philomene"/>
              </a:rPr>
              <a:t>Home / Introductory Part</a:t>
            </a:r>
          </a:p>
          <a:p>
            <a:pPr algn="l" marL="647698" indent="-323849" lvl="1">
              <a:lnSpc>
                <a:spcPts val="4199"/>
              </a:lnSpc>
              <a:buFont typeface="Arial"/>
              <a:buChar char="•"/>
            </a:pPr>
            <a:r>
              <a:rPr lang="en-US" sz="2999">
                <a:solidFill>
                  <a:srgbClr val="473821"/>
                </a:solidFill>
                <a:latin typeface="Chau Philomene"/>
                <a:ea typeface="Chau Philomene"/>
                <a:cs typeface="Chau Philomene"/>
                <a:sym typeface="Chau Philomene"/>
              </a:rPr>
              <a:t>Australian Landmarks</a:t>
            </a:r>
          </a:p>
          <a:p>
            <a:pPr algn="l" marL="647698" indent="-323849" lvl="1">
              <a:lnSpc>
                <a:spcPts val="4199"/>
              </a:lnSpc>
              <a:buFont typeface="Arial"/>
              <a:buChar char="•"/>
            </a:pPr>
            <a:r>
              <a:rPr lang="en-US" sz="2999">
                <a:solidFill>
                  <a:srgbClr val="473821"/>
                </a:solidFill>
                <a:latin typeface="Chau Philomene"/>
                <a:ea typeface="Chau Philomene"/>
                <a:cs typeface="Chau Philomene"/>
                <a:sym typeface="Chau Philomene"/>
              </a:rPr>
              <a:t>Australian Wildlife</a:t>
            </a:r>
          </a:p>
          <a:p>
            <a:pPr algn="l" marL="647698" indent="-323849" lvl="1">
              <a:lnSpc>
                <a:spcPts val="4199"/>
              </a:lnSpc>
              <a:buFont typeface="Arial"/>
              <a:buChar char="•"/>
            </a:pPr>
            <a:r>
              <a:rPr lang="en-US" sz="2999">
                <a:solidFill>
                  <a:srgbClr val="473821"/>
                </a:solidFill>
                <a:latin typeface="Chau Philomene"/>
                <a:ea typeface="Chau Philomene"/>
                <a:cs typeface="Chau Philomene"/>
                <a:sym typeface="Chau Philomene"/>
              </a:rPr>
              <a:t>Australian Culture</a:t>
            </a:r>
          </a:p>
          <a:p>
            <a:pPr algn="l" marL="647698" indent="-323849" lvl="1">
              <a:lnSpc>
                <a:spcPts val="4199"/>
              </a:lnSpc>
              <a:buFont typeface="Arial"/>
              <a:buChar char="•"/>
            </a:pPr>
            <a:r>
              <a:rPr lang="en-US" sz="2999">
                <a:solidFill>
                  <a:srgbClr val="473821"/>
                </a:solidFill>
                <a:latin typeface="Chau Philomene"/>
                <a:ea typeface="Chau Philomene"/>
                <a:cs typeface="Chau Philomene"/>
                <a:sym typeface="Chau Philomene"/>
              </a:rPr>
              <a:t>Contact Form</a:t>
            </a:r>
          </a:p>
        </p:txBody>
      </p:sp>
      <p:sp>
        <p:nvSpPr>
          <p:cNvPr name="TextBox 14" id="14"/>
          <p:cNvSpPr txBox="true"/>
          <p:nvPr/>
        </p:nvSpPr>
        <p:spPr>
          <a:xfrm rot="0">
            <a:off x="5957532" y="895350"/>
            <a:ext cx="6372936" cy="1214012"/>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Division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5957532" y="895350"/>
            <a:ext cx="6372936" cy="1214120"/>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Vision and Mission</a:t>
            </a:r>
          </a:p>
        </p:txBody>
      </p:sp>
      <p:grpSp>
        <p:nvGrpSpPr>
          <p:cNvPr name="Group 6" id="6"/>
          <p:cNvGrpSpPr/>
          <p:nvPr/>
        </p:nvGrpSpPr>
        <p:grpSpPr>
          <a:xfrm rot="0">
            <a:off x="5343086" y="2388598"/>
            <a:ext cx="7601829" cy="6054415"/>
            <a:chOff x="0" y="0"/>
            <a:chExt cx="2002128" cy="1594578"/>
          </a:xfrm>
        </p:grpSpPr>
        <p:sp>
          <p:nvSpPr>
            <p:cNvPr name="Freeform 7" id="7"/>
            <p:cNvSpPr/>
            <p:nvPr/>
          </p:nvSpPr>
          <p:spPr>
            <a:xfrm flipH="false" flipV="false" rot="0">
              <a:off x="0" y="0"/>
              <a:ext cx="2002128" cy="1594578"/>
            </a:xfrm>
            <a:custGeom>
              <a:avLst/>
              <a:gdLst/>
              <a:ahLst/>
              <a:cxnLst/>
              <a:rect r="r" b="b" t="t" l="l"/>
              <a:pathLst>
                <a:path h="1594578" w="2002128">
                  <a:moveTo>
                    <a:pt x="51940" y="0"/>
                  </a:moveTo>
                  <a:lnTo>
                    <a:pt x="1950188" y="0"/>
                  </a:lnTo>
                  <a:cubicBezTo>
                    <a:pt x="1978873" y="0"/>
                    <a:pt x="2002128" y="23254"/>
                    <a:pt x="2002128" y="51940"/>
                  </a:cubicBezTo>
                  <a:lnTo>
                    <a:pt x="2002128" y="1542638"/>
                  </a:lnTo>
                  <a:cubicBezTo>
                    <a:pt x="2002128" y="1571324"/>
                    <a:pt x="1978873" y="1594578"/>
                    <a:pt x="1950188" y="1594578"/>
                  </a:cubicBezTo>
                  <a:lnTo>
                    <a:pt x="51940" y="1594578"/>
                  </a:lnTo>
                  <a:cubicBezTo>
                    <a:pt x="23254" y="1594578"/>
                    <a:pt x="0" y="1571324"/>
                    <a:pt x="0" y="1542638"/>
                  </a:cubicBezTo>
                  <a:lnTo>
                    <a:pt x="0" y="51940"/>
                  </a:lnTo>
                  <a:cubicBezTo>
                    <a:pt x="0" y="23254"/>
                    <a:pt x="23254" y="0"/>
                    <a:pt x="51940" y="0"/>
                  </a:cubicBezTo>
                  <a:close/>
                </a:path>
              </a:pathLst>
            </a:custGeom>
            <a:solidFill>
              <a:srgbClr val="EFE9D6">
                <a:alpha val="49804"/>
              </a:srgbClr>
            </a:solidFill>
            <a:ln w="38100" cap="rnd">
              <a:solidFill>
                <a:srgbClr val="A39B76">
                  <a:alpha val="49804"/>
                </a:srgbClr>
              </a:solidFill>
              <a:prstDash val="solid"/>
              <a:round/>
            </a:ln>
          </p:spPr>
        </p:sp>
        <p:sp>
          <p:nvSpPr>
            <p:cNvPr name="TextBox 8" id="8"/>
            <p:cNvSpPr txBox="true"/>
            <p:nvPr/>
          </p:nvSpPr>
          <p:spPr>
            <a:xfrm>
              <a:off x="0" y="-47625"/>
              <a:ext cx="2002128" cy="1642203"/>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6118450" y="3173392"/>
            <a:ext cx="6051100" cy="4162425"/>
          </a:xfrm>
          <a:prstGeom prst="rect">
            <a:avLst/>
          </a:prstGeom>
        </p:spPr>
        <p:txBody>
          <a:bodyPr anchor="t" rtlCol="false" tIns="0" lIns="0" bIns="0" rIns="0">
            <a:spAutoFit/>
          </a:bodyPr>
          <a:lstStyle/>
          <a:p>
            <a:pPr algn="ctr">
              <a:lnSpc>
                <a:spcPts val="4199"/>
              </a:lnSpc>
            </a:pPr>
            <a:r>
              <a:rPr lang="en-US" sz="2999">
                <a:solidFill>
                  <a:srgbClr val="473821"/>
                </a:solidFill>
                <a:latin typeface="Chau Philomene"/>
                <a:ea typeface="Chau Philomene"/>
                <a:cs typeface="Chau Philomene"/>
                <a:sym typeface="Chau Philomene"/>
              </a:rPr>
              <a:t>The mission of WildAustralia is to provide engaging, informative, and visually captivating content that highlights the best of Australia’s landmarks, wildlife, and cultural experiences. By offering a platform that combines educational resources with immersive storytelling, audience.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5303" t="0" r="-12275" b="-2623"/>
            </a:stretch>
          </a:blipFill>
        </p:spPr>
      </p:sp>
      <p:sp>
        <p:nvSpPr>
          <p:cNvPr name="Freeform 3" id="3"/>
          <p:cNvSpPr/>
          <p:nvPr/>
        </p:nvSpPr>
        <p:spPr>
          <a:xfrm flipH="false" flipV="true" rot="0">
            <a:off x="2398107" y="1756945"/>
            <a:ext cx="4198776" cy="4114800"/>
          </a:xfrm>
          <a:custGeom>
            <a:avLst/>
            <a:gdLst/>
            <a:ahLst/>
            <a:cxnLst/>
            <a:rect r="r" b="b" t="t" l="l"/>
            <a:pathLst>
              <a:path h="4114800" w="4198776">
                <a:moveTo>
                  <a:pt x="0" y="4114800"/>
                </a:moveTo>
                <a:lnTo>
                  <a:pt x="4198776" y="4114800"/>
                </a:lnTo>
                <a:lnTo>
                  <a:pt x="419877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1691117" y="1756945"/>
            <a:ext cx="4198776" cy="4114800"/>
          </a:xfrm>
          <a:custGeom>
            <a:avLst/>
            <a:gdLst/>
            <a:ahLst/>
            <a:cxnLst/>
            <a:rect r="r" b="b" t="t" l="l"/>
            <a:pathLst>
              <a:path h="4114800" w="4198776">
                <a:moveTo>
                  <a:pt x="4198776" y="4114800"/>
                </a:moveTo>
                <a:lnTo>
                  <a:pt x="0" y="4114800"/>
                </a:lnTo>
                <a:lnTo>
                  <a:pt x="0" y="0"/>
                </a:lnTo>
                <a:lnTo>
                  <a:pt x="4198776" y="0"/>
                </a:lnTo>
                <a:lnTo>
                  <a:pt x="4198776"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4734219" y="3057327"/>
            <a:ext cx="8819563" cy="2274023"/>
          </a:xfrm>
          <a:prstGeom prst="rect">
            <a:avLst/>
          </a:prstGeom>
        </p:spPr>
        <p:txBody>
          <a:bodyPr anchor="t" rtlCol="false" tIns="0" lIns="0" bIns="0" rIns="0">
            <a:spAutoFit/>
          </a:bodyPr>
          <a:lstStyle/>
          <a:p>
            <a:pPr algn="ctr">
              <a:lnSpc>
                <a:spcPts val="18557"/>
              </a:lnSpc>
            </a:pPr>
            <a:r>
              <a:rPr lang="en-US" sz="13255">
                <a:solidFill>
                  <a:srgbClr val="473821"/>
                </a:solidFill>
                <a:latin typeface="Chau Philomene"/>
                <a:ea typeface="Chau Philomene"/>
                <a:cs typeface="Chau Philomene"/>
                <a:sym typeface="Chau Philomene"/>
              </a:rPr>
              <a:t>PROJECT</a:t>
            </a:r>
          </a:p>
        </p:txBody>
      </p:sp>
      <p:sp>
        <p:nvSpPr>
          <p:cNvPr name="TextBox 6" id="6"/>
          <p:cNvSpPr txBox="true"/>
          <p:nvPr/>
        </p:nvSpPr>
        <p:spPr>
          <a:xfrm rot="0">
            <a:off x="5914143" y="4456667"/>
            <a:ext cx="6459714" cy="2515759"/>
          </a:xfrm>
          <a:prstGeom prst="rect">
            <a:avLst/>
          </a:prstGeom>
        </p:spPr>
        <p:txBody>
          <a:bodyPr anchor="t" rtlCol="false" tIns="0" lIns="0" bIns="0" rIns="0">
            <a:spAutoFit/>
          </a:bodyPr>
          <a:lstStyle/>
          <a:p>
            <a:pPr algn="ctr">
              <a:lnSpc>
                <a:spcPts val="20588"/>
              </a:lnSpc>
            </a:pPr>
            <a:r>
              <a:rPr lang="en-US" sz="14498" spc="159">
                <a:solidFill>
                  <a:srgbClr val="473821"/>
                </a:solidFill>
                <a:latin typeface="Handelson One"/>
                <a:ea typeface="Handelson One"/>
                <a:cs typeface="Handelson One"/>
                <a:sym typeface="Handelson One"/>
              </a:rPr>
              <a:t>Screenshots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8055" t="0" r="-51235" b="-33738"/>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2013930" y="2166098"/>
            <a:ext cx="6938159" cy="7092202"/>
            <a:chOff x="0" y="0"/>
            <a:chExt cx="1979723" cy="2023677"/>
          </a:xfrm>
        </p:grpSpPr>
        <p:sp>
          <p:nvSpPr>
            <p:cNvPr name="Freeform 6" id="6"/>
            <p:cNvSpPr/>
            <p:nvPr/>
          </p:nvSpPr>
          <p:spPr>
            <a:xfrm flipH="false" flipV="false" rot="0">
              <a:off x="0" y="0"/>
              <a:ext cx="1979723" cy="2023677"/>
            </a:xfrm>
            <a:custGeom>
              <a:avLst/>
              <a:gdLst/>
              <a:ahLst/>
              <a:cxnLst/>
              <a:rect r="r" b="b" t="t" l="l"/>
              <a:pathLst>
                <a:path h="2023677" w="1979723">
                  <a:moveTo>
                    <a:pt x="56908" y="0"/>
                  </a:moveTo>
                  <a:lnTo>
                    <a:pt x="1922815" y="0"/>
                  </a:lnTo>
                  <a:cubicBezTo>
                    <a:pt x="1954244" y="0"/>
                    <a:pt x="1979723" y="25479"/>
                    <a:pt x="1979723" y="56908"/>
                  </a:cubicBezTo>
                  <a:lnTo>
                    <a:pt x="1979723" y="1966769"/>
                  </a:lnTo>
                  <a:cubicBezTo>
                    <a:pt x="1979723" y="1981862"/>
                    <a:pt x="1973727" y="1996337"/>
                    <a:pt x="1963055" y="2007009"/>
                  </a:cubicBezTo>
                  <a:cubicBezTo>
                    <a:pt x="1952382" y="2017681"/>
                    <a:pt x="1937908" y="2023677"/>
                    <a:pt x="1922815" y="2023677"/>
                  </a:cubicBezTo>
                  <a:lnTo>
                    <a:pt x="56908" y="2023677"/>
                  </a:lnTo>
                  <a:cubicBezTo>
                    <a:pt x="25479" y="2023677"/>
                    <a:pt x="0" y="1998198"/>
                    <a:pt x="0" y="1966769"/>
                  </a:cubicBezTo>
                  <a:lnTo>
                    <a:pt x="0" y="56908"/>
                  </a:lnTo>
                  <a:cubicBezTo>
                    <a:pt x="0" y="41815"/>
                    <a:pt x="5996" y="27340"/>
                    <a:pt x="16668" y="16668"/>
                  </a:cubicBezTo>
                  <a:cubicBezTo>
                    <a:pt x="27340" y="5996"/>
                    <a:pt x="41815" y="0"/>
                    <a:pt x="56908" y="0"/>
                  </a:cubicBezTo>
                  <a:close/>
                </a:path>
              </a:pathLst>
            </a:custGeom>
            <a:solidFill>
              <a:srgbClr val="EFE9D6">
                <a:alpha val="49804"/>
              </a:srgbClr>
            </a:solidFill>
            <a:ln cap="rnd">
              <a:noFill/>
              <a:prstDash val="solid"/>
              <a:round/>
            </a:ln>
          </p:spPr>
        </p:sp>
        <p:sp>
          <p:nvSpPr>
            <p:cNvPr name="TextBox 7" id="7"/>
            <p:cNvSpPr txBox="true"/>
            <p:nvPr/>
          </p:nvSpPr>
          <p:spPr>
            <a:xfrm>
              <a:off x="0" y="-47625"/>
              <a:ext cx="1979723" cy="2071302"/>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2231799" y="3734918"/>
            <a:ext cx="6502420" cy="3217244"/>
            <a:chOff x="0" y="0"/>
            <a:chExt cx="1091406" cy="540002"/>
          </a:xfrm>
        </p:grpSpPr>
        <p:sp>
          <p:nvSpPr>
            <p:cNvPr name="Freeform 9" id="9"/>
            <p:cNvSpPr/>
            <p:nvPr/>
          </p:nvSpPr>
          <p:spPr>
            <a:xfrm flipH="false" flipV="false" rot="0">
              <a:off x="0" y="0"/>
              <a:ext cx="1091406" cy="540002"/>
            </a:xfrm>
            <a:custGeom>
              <a:avLst/>
              <a:gdLst/>
              <a:ahLst/>
              <a:cxnLst/>
              <a:rect r="r" b="b" t="t" l="l"/>
              <a:pathLst>
                <a:path h="540002" w="1091406">
                  <a:moveTo>
                    <a:pt x="27384" y="0"/>
                  </a:moveTo>
                  <a:lnTo>
                    <a:pt x="1064021" y="0"/>
                  </a:lnTo>
                  <a:cubicBezTo>
                    <a:pt x="1079145" y="0"/>
                    <a:pt x="1091406" y="12260"/>
                    <a:pt x="1091406" y="27384"/>
                  </a:cubicBezTo>
                  <a:lnTo>
                    <a:pt x="1091406" y="512617"/>
                  </a:lnTo>
                  <a:cubicBezTo>
                    <a:pt x="1091406" y="519880"/>
                    <a:pt x="1088521" y="526846"/>
                    <a:pt x="1083385" y="531981"/>
                  </a:cubicBezTo>
                  <a:cubicBezTo>
                    <a:pt x="1078249" y="537117"/>
                    <a:pt x="1071284" y="540002"/>
                    <a:pt x="1064021" y="540002"/>
                  </a:cubicBezTo>
                  <a:lnTo>
                    <a:pt x="27384" y="540002"/>
                  </a:lnTo>
                  <a:cubicBezTo>
                    <a:pt x="12260" y="540002"/>
                    <a:pt x="0" y="527741"/>
                    <a:pt x="0" y="512617"/>
                  </a:cubicBezTo>
                  <a:lnTo>
                    <a:pt x="0" y="27384"/>
                  </a:lnTo>
                  <a:cubicBezTo>
                    <a:pt x="0" y="20122"/>
                    <a:pt x="2885" y="13156"/>
                    <a:pt x="8021" y="8021"/>
                  </a:cubicBezTo>
                  <a:cubicBezTo>
                    <a:pt x="13156" y="2885"/>
                    <a:pt x="20122" y="0"/>
                    <a:pt x="27384" y="0"/>
                  </a:cubicBezTo>
                  <a:close/>
                </a:path>
              </a:pathLst>
            </a:custGeom>
            <a:blipFill>
              <a:blip r:embed="rId5"/>
              <a:stretch>
                <a:fillRect l="-7654" t="0" r="-7654" b="0"/>
              </a:stretch>
            </a:blipFill>
          </p:spPr>
        </p:sp>
      </p:grpSp>
      <p:sp>
        <p:nvSpPr>
          <p:cNvPr name="TextBox 10" id="10"/>
          <p:cNvSpPr txBox="true"/>
          <p:nvPr/>
        </p:nvSpPr>
        <p:spPr>
          <a:xfrm rot="0">
            <a:off x="4601620" y="895350"/>
            <a:ext cx="9084760" cy="1214012"/>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Part 1</a:t>
            </a:r>
          </a:p>
        </p:txBody>
      </p:sp>
      <p:sp>
        <p:nvSpPr>
          <p:cNvPr name="TextBox 11" id="11"/>
          <p:cNvSpPr txBox="true"/>
          <p:nvPr/>
        </p:nvSpPr>
        <p:spPr>
          <a:xfrm rot="0">
            <a:off x="9895041" y="4324365"/>
            <a:ext cx="6170625" cy="1019175"/>
          </a:xfrm>
          <a:prstGeom prst="rect">
            <a:avLst/>
          </a:prstGeom>
        </p:spPr>
        <p:txBody>
          <a:bodyPr anchor="t" rtlCol="false" tIns="0" lIns="0" bIns="0" rIns="0">
            <a:spAutoFit/>
          </a:bodyPr>
          <a:lstStyle/>
          <a:p>
            <a:pPr algn="l">
              <a:lnSpc>
                <a:spcPts val="4199"/>
              </a:lnSpc>
            </a:pPr>
            <a:r>
              <a:rPr lang="en-US" sz="2999">
                <a:solidFill>
                  <a:srgbClr val="473821"/>
                </a:solidFill>
                <a:latin typeface="Chau Philomene"/>
                <a:ea typeface="Chau Philomene"/>
                <a:cs typeface="Chau Philomene"/>
                <a:sym typeface="Chau Philomene"/>
              </a:rPr>
              <a:t>This is home or introductory part of our website.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8055" t="0" r="-51235" b="-33738"/>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9072926" y="2374451"/>
            <a:ext cx="7632459" cy="6883849"/>
            <a:chOff x="0" y="0"/>
            <a:chExt cx="2177833" cy="1964226"/>
          </a:xfrm>
        </p:grpSpPr>
        <p:sp>
          <p:nvSpPr>
            <p:cNvPr name="Freeform 6" id="6"/>
            <p:cNvSpPr/>
            <p:nvPr/>
          </p:nvSpPr>
          <p:spPr>
            <a:xfrm flipH="false" flipV="false" rot="0">
              <a:off x="0" y="0"/>
              <a:ext cx="2177833" cy="1964226"/>
            </a:xfrm>
            <a:custGeom>
              <a:avLst/>
              <a:gdLst/>
              <a:ahLst/>
              <a:cxnLst/>
              <a:rect r="r" b="b" t="t" l="l"/>
              <a:pathLst>
                <a:path h="1964226" w="2177833">
                  <a:moveTo>
                    <a:pt x="51731" y="0"/>
                  </a:moveTo>
                  <a:lnTo>
                    <a:pt x="2126102" y="0"/>
                  </a:lnTo>
                  <a:cubicBezTo>
                    <a:pt x="2139822" y="0"/>
                    <a:pt x="2152980" y="5450"/>
                    <a:pt x="2162681" y="15152"/>
                  </a:cubicBezTo>
                  <a:cubicBezTo>
                    <a:pt x="2172383" y="24853"/>
                    <a:pt x="2177833" y="38011"/>
                    <a:pt x="2177833" y="51731"/>
                  </a:cubicBezTo>
                  <a:lnTo>
                    <a:pt x="2177833" y="1912495"/>
                  </a:lnTo>
                  <a:cubicBezTo>
                    <a:pt x="2177833" y="1941065"/>
                    <a:pt x="2154672" y="1964226"/>
                    <a:pt x="2126102" y="1964226"/>
                  </a:cubicBezTo>
                  <a:lnTo>
                    <a:pt x="51731" y="1964226"/>
                  </a:lnTo>
                  <a:cubicBezTo>
                    <a:pt x="23161" y="1964226"/>
                    <a:pt x="0" y="1941065"/>
                    <a:pt x="0" y="1912495"/>
                  </a:cubicBezTo>
                  <a:lnTo>
                    <a:pt x="0" y="51731"/>
                  </a:lnTo>
                  <a:cubicBezTo>
                    <a:pt x="0" y="23161"/>
                    <a:pt x="23161" y="0"/>
                    <a:pt x="51731" y="0"/>
                  </a:cubicBezTo>
                  <a:close/>
                </a:path>
              </a:pathLst>
            </a:custGeom>
            <a:solidFill>
              <a:srgbClr val="EFE9D6">
                <a:alpha val="49804"/>
              </a:srgbClr>
            </a:solidFill>
            <a:ln cap="rnd">
              <a:noFill/>
              <a:prstDash val="solid"/>
              <a:round/>
            </a:ln>
          </p:spPr>
        </p:sp>
        <p:sp>
          <p:nvSpPr>
            <p:cNvPr name="TextBox 7" id="7"/>
            <p:cNvSpPr txBox="true"/>
            <p:nvPr/>
          </p:nvSpPr>
          <p:spPr>
            <a:xfrm>
              <a:off x="0" y="-47625"/>
              <a:ext cx="2177833" cy="2011851"/>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9297021" y="2593588"/>
            <a:ext cx="7408364" cy="6579373"/>
            <a:chOff x="0" y="0"/>
            <a:chExt cx="1210452" cy="1075003"/>
          </a:xfrm>
        </p:grpSpPr>
        <p:sp>
          <p:nvSpPr>
            <p:cNvPr name="Freeform 9" id="9"/>
            <p:cNvSpPr/>
            <p:nvPr/>
          </p:nvSpPr>
          <p:spPr>
            <a:xfrm flipH="false" flipV="false" rot="0">
              <a:off x="0" y="0"/>
              <a:ext cx="1210452" cy="1075003"/>
            </a:xfrm>
            <a:custGeom>
              <a:avLst/>
              <a:gdLst/>
              <a:ahLst/>
              <a:cxnLst/>
              <a:rect r="r" b="b" t="t" l="l"/>
              <a:pathLst>
                <a:path h="1075003" w="1210452">
                  <a:moveTo>
                    <a:pt x="24036" y="0"/>
                  </a:moveTo>
                  <a:lnTo>
                    <a:pt x="1186416" y="0"/>
                  </a:lnTo>
                  <a:cubicBezTo>
                    <a:pt x="1199691" y="0"/>
                    <a:pt x="1210452" y="10761"/>
                    <a:pt x="1210452" y="24036"/>
                  </a:cubicBezTo>
                  <a:lnTo>
                    <a:pt x="1210452" y="1050968"/>
                  </a:lnTo>
                  <a:cubicBezTo>
                    <a:pt x="1210452" y="1064242"/>
                    <a:pt x="1199691" y="1075003"/>
                    <a:pt x="1186416" y="1075003"/>
                  </a:cubicBezTo>
                  <a:lnTo>
                    <a:pt x="24036" y="1075003"/>
                  </a:lnTo>
                  <a:cubicBezTo>
                    <a:pt x="10761" y="1075003"/>
                    <a:pt x="0" y="1064242"/>
                    <a:pt x="0" y="1050968"/>
                  </a:cubicBezTo>
                  <a:lnTo>
                    <a:pt x="0" y="24036"/>
                  </a:lnTo>
                  <a:cubicBezTo>
                    <a:pt x="0" y="10761"/>
                    <a:pt x="10761" y="0"/>
                    <a:pt x="24036" y="0"/>
                  </a:cubicBezTo>
                  <a:close/>
                </a:path>
              </a:pathLst>
            </a:custGeom>
            <a:blipFill>
              <a:blip r:embed="rId5"/>
              <a:stretch>
                <a:fillRect l="-132889" t="-47550" r="-130751" b="-70324"/>
              </a:stretch>
            </a:blipFill>
          </p:spPr>
        </p:sp>
      </p:grpSp>
      <p:sp>
        <p:nvSpPr>
          <p:cNvPr name="TextBox 10" id="10"/>
          <p:cNvSpPr txBox="true"/>
          <p:nvPr/>
        </p:nvSpPr>
        <p:spPr>
          <a:xfrm rot="0">
            <a:off x="4601620" y="895350"/>
            <a:ext cx="9084760" cy="1214012"/>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Part 2</a:t>
            </a:r>
          </a:p>
        </p:txBody>
      </p:sp>
      <p:sp>
        <p:nvSpPr>
          <p:cNvPr name="TextBox 11" id="11"/>
          <p:cNvSpPr txBox="true"/>
          <p:nvPr/>
        </p:nvSpPr>
        <p:spPr>
          <a:xfrm rot="0">
            <a:off x="2128730" y="3824287"/>
            <a:ext cx="6170625" cy="1543050"/>
          </a:xfrm>
          <a:prstGeom prst="rect">
            <a:avLst/>
          </a:prstGeom>
        </p:spPr>
        <p:txBody>
          <a:bodyPr anchor="t" rtlCol="false" tIns="0" lIns="0" bIns="0" rIns="0">
            <a:spAutoFit/>
          </a:bodyPr>
          <a:lstStyle/>
          <a:p>
            <a:pPr algn="l">
              <a:lnSpc>
                <a:spcPts val="4199"/>
              </a:lnSpc>
            </a:pPr>
            <a:r>
              <a:rPr lang="en-US" sz="2999">
                <a:solidFill>
                  <a:srgbClr val="473821"/>
                </a:solidFill>
                <a:latin typeface="Chau Philomene"/>
                <a:ea typeface="Chau Philomene"/>
                <a:cs typeface="Chau Philomene"/>
                <a:sym typeface="Chau Philomene"/>
              </a:rPr>
              <a:t>Her we got the Australian Landmarks with their complete details and description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8055" t="0" r="-51235" b="-33738"/>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46812" y="2396799"/>
            <a:ext cx="5251457" cy="5812147"/>
            <a:chOff x="0" y="0"/>
            <a:chExt cx="2177833" cy="2410357"/>
          </a:xfrm>
        </p:grpSpPr>
        <p:sp>
          <p:nvSpPr>
            <p:cNvPr name="Freeform 6" id="6"/>
            <p:cNvSpPr/>
            <p:nvPr/>
          </p:nvSpPr>
          <p:spPr>
            <a:xfrm flipH="false" flipV="false" rot="0">
              <a:off x="0" y="0"/>
              <a:ext cx="2177833" cy="2410357"/>
            </a:xfrm>
            <a:custGeom>
              <a:avLst/>
              <a:gdLst/>
              <a:ahLst/>
              <a:cxnLst/>
              <a:rect r="r" b="b" t="t" l="l"/>
              <a:pathLst>
                <a:path h="2410357" w="2177833">
                  <a:moveTo>
                    <a:pt x="75186" y="0"/>
                  </a:moveTo>
                  <a:lnTo>
                    <a:pt x="2102647" y="0"/>
                  </a:lnTo>
                  <a:cubicBezTo>
                    <a:pt x="2122587" y="0"/>
                    <a:pt x="2141711" y="7921"/>
                    <a:pt x="2155812" y="22022"/>
                  </a:cubicBezTo>
                  <a:cubicBezTo>
                    <a:pt x="2169912" y="36122"/>
                    <a:pt x="2177833" y="55246"/>
                    <a:pt x="2177833" y="75186"/>
                  </a:cubicBezTo>
                  <a:lnTo>
                    <a:pt x="2177833" y="2335170"/>
                  </a:lnTo>
                  <a:cubicBezTo>
                    <a:pt x="2177833" y="2355111"/>
                    <a:pt x="2169912" y="2374235"/>
                    <a:pt x="2155812" y="2388335"/>
                  </a:cubicBezTo>
                  <a:cubicBezTo>
                    <a:pt x="2141711" y="2402435"/>
                    <a:pt x="2122587" y="2410357"/>
                    <a:pt x="2102647" y="2410357"/>
                  </a:cubicBezTo>
                  <a:lnTo>
                    <a:pt x="75186" y="2410357"/>
                  </a:lnTo>
                  <a:cubicBezTo>
                    <a:pt x="55246" y="2410357"/>
                    <a:pt x="36122" y="2402435"/>
                    <a:pt x="22022" y="2388335"/>
                  </a:cubicBezTo>
                  <a:cubicBezTo>
                    <a:pt x="7921" y="2374235"/>
                    <a:pt x="0" y="2355111"/>
                    <a:pt x="0" y="2335170"/>
                  </a:cubicBezTo>
                  <a:lnTo>
                    <a:pt x="0" y="75186"/>
                  </a:lnTo>
                  <a:cubicBezTo>
                    <a:pt x="0" y="55246"/>
                    <a:pt x="7921" y="36122"/>
                    <a:pt x="22022" y="22022"/>
                  </a:cubicBezTo>
                  <a:cubicBezTo>
                    <a:pt x="36122" y="7921"/>
                    <a:pt x="55246" y="0"/>
                    <a:pt x="75186" y="0"/>
                  </a:cubicBezTo>
                  <a:close/>
                </a:path>
              </a:pathLst>
            </a:custGeom>
            <a:solidFill>
              <a:srgbClr val="EFE9D6">
                <a:alpha val="49804"/>
              </a:srgbClr>
            </a:solidFill>
            <a:ln cap="rnd">
              <a:noFill/>
              <a:prstDash val="solid"/>
              <a:round/>
            </a:ln>
          </p:spPr>
        </p:sp>
        <p:sp>
          <p:nvSpPr>
            <p:cNvPr name="TextBox 7" id="7"/>
            <p:cNvSpPr txBox="true"/>
            <p:nvPr/>
          </p:nvSpPr>
          <p:spPr>
            <a:xfrm>
              <a:off x="0" y="-47625"/>
              <a:ext cx="2177833" cy="2457982"/>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1989731" y="2396799"/>
            <a:ext cx="5251457" cy="5812147"/>
            <a:chOff x="0" y="0"/>
            <a:chExt cx="2177833" cy="2410357"/>
          </a:xfrm>
        </p:grpSpPr>
        <p:sp>
          <p:nvSpPr>
            <p:cNvPr name="Freeform 9" id="9"/>
            <p:cNvSpPr/>
            <p:nvPr/>
          </p:nvSpPr>
          <p:spPr>
            <a:xfrm flipH="false" flipV="false" rot="0">
              <a:off x="0" y="0"/>
              <a:ext cx="2177833" cy="2410357"/>
            </a:xfrm>
            <a:custGeom>
              <a:avLst/>
              <a:gdLst/>
              <a:ahLst/>
              <a:cxnLst/>
              <a:rect r="r" b="b" t="t" l="l"/>
              <a:pathLst>
                <a:path h="2410357" w="2177833">
                  <a:moveTo>
                    <a:pt x="75186" y="0"/>
                  </a:moveTo>
                  <a:lnTo>
                    <a:pt x="2102647" y="0"/>
                  </a:lnTo>
                  <a:cubicBezTo>
                    <a:pt x="2122587" y="0"/>
                    <a:pt x="2141711" y="7921"/>
                    <a:pt x="2155812" y="22022"/>
                  </a:cubicBezTo>
                  <a:cubicBezTo>
                    <a:pt x="2169912" y="36122"/>
                    <a:pt x="2177833" y="55246"/>
                    <a:pt x="2177833" y="75186"/>
                  </a:cubicBezTo>
                  <a:lnTo>
                    <a:pt x="2177833" y="2335170"/>
                  </a:lnTo>
                  <a:cubicBezTo>
                    <a:pt x="2177833" y="2355111"/>
                    <a:pt x="2169912" y="2374235"/>
                    <a:pt x="2155812" y="2388335"/>
                  </a:cubicBezTo>
                  <a:cubicBezTo>
                    <a:pt x="2141711" y="2402435"/>
                    <a:pt x="2122587" y="2410357"/>
                    <a:pt x="2102647" y="2410357"/>
                  </a:cubicBezTo>
                  <a:lnTo>
                    <a:pt x="75186" y="2410357"/>
                  </a:lnTo>
                  <a:cubicBezTo>
                    <a:pt x="55246" y="2410357"/>
                    <a:pt x="36122" y="2402435"/>
                    <a:pt x="22022" y="2388335"/>
                  </a:cubicBezTo>
                  <a:cubicBezTo>
                    <a:pt x="7921" y="2374235"/>
                    <a:pt x="0" y="2355111"/>
                    <a:pt x="0" y="2335170"/>
                  </a:cubicBezTo>
                  <a:lnTo>
                    <a:pt x="0" y="75186"/>
                  </a:lnTo>
                  <a:cubicBezTo>
                    <a:pt x="0" y="55246"/>
                    <a:pt x="7921" y="36122"/>
                    <a:pt x="22022" y="22022"/>
                  </a:cubicBezTo>
                  <a:cubicBezTo>
                    <a:pt x="36122" y="7921"/>
                    <a:pt x="55246" y="0"/>
                    <a:pt x="75186" y="0"/>
                  </a:cubicBezTo>
                  <a:close/>
                </a:path>
              </a:pathLst>
            </a:custGeom>
            <a:solidFill>
              <a:srgbClr val="EFE9D6">
                <a:alpha val="49804"/>
              </a:srgbClr>
            </a:solidFill>
            <a:ln cap="rnd">
              <a:noFill/>
              <a:prstDash val="solid"/>
              <a:round/>
            </a:ln>
          </p:spPr>
        </p:sp>
        <p:sp>
          <p:nvSpPr>
            <p:cNvPr name="TextBox 10" id="10"/>
            <p:cNvSpPr txBox="true"/>
            <p:nvPr/>
          </p:nvSpPr>
          <p:spPr>
            <a:xfrm>
              <a:off x="0" y="-47625"/>
              <a:ext cx="2177833" cy="2457982"/>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11509785" y="2010551"/>
            <a:ext cx="5749515" cy="6265897"/>
            <a:chOff x="0" y="0"/>
            <a:chExt cx="1210452" cy="1319166"/>
          </a:xfrm>
        </p:grpSpPr>
        <p:sp>
          <p:nvSpPr>
            <p:cNvPr name="Freeform 12" id="12"/>
            <p:cNvSpPr/>
            <p:nvPr/>
          </p:nvSpPr>
          <p:spPr>
            <a:xfrm flipH="false" flipV="false" rot="0">
              <a:off x="0" y="0"/>
              <a:ext cx="1210452" cy="1319166"/>
            </a:xfrm>
            <a:custGeom>
              <a:avLst/>
              <a:gdLst/>
              <a:ahLst/>
              <a:cxnLst/>
              <a:rect r="r" b="b" t="t" l="l"/>
              <a:pathLst>
                <a:path h="1319166" w="1210452">
                  <a:moveTo>
                    <a:pt x="30970" y="0"/>
                  </a:moveTo>
                  <a:lnTo>
                    <a:pt x="1179482" y="0"/>
                  </a:lnTo>
                  <a:cubicBezTo>
                    <a:pt x="1196586" y="0"/>
                    <a:pt x="1210452" y="13866"/>
                    <a:pt x="1210452" y="30970"/>
                  </a:cubicBezTo>
                  <a:lnTo>
                    <a:pt x="1210452" y="1288196"/>
                  </a:lnTo>
                  <a:cubicBezTo>
                    <a:pt x="1210452" y="1305301"/>
                    <a:pt x="1196586" y="1319166"/>
                    <a:pt x="1179482" y="1319166"/>
                  </a:cubicBezTo>
                  <a:lnTo>
                    <a:pt x="30970" y="1319166"/>
                  </a:lnTo>
                  <a:cubicBezTo>
                    <a:pt x="13866" y="1319166"/>
                    <a:pt x="0" y="1305301"/>
                    <a:pt x="0" y="1288196"/>
                  </a:cubicBezTo>
                  <a:lnTo>
                    <a:pt x="0" y="30970"/>
                  </a:lnTo>
                  <a:cubicBezTo>
                    <a:pt x="0" y="13866"/>
                    <a:pt x="13866" y="0"/>
                    <a:pt x="30970" y="0"/>
                  </a:cubicBezTo>
                  <a:close/>
                </a:path>
              </a:pathLst>
            </a:custGeom>
            <a:blipFill>
              <a:blip r:embed="rId5"/>
              <a:stretch>
                <a:fillRect l="-59678" t="0" r="-59678" b="0"/>
              </a:stretch>
            </a:blipFill>
          </p:spPr>
        </p:sp>
      </p:grpSp>
      <p:sp>
        <p:nvSpPr>
          <p:cNvPr name="TextBox 13" id="13"/>
          <p:cNvSpPr txBox="true"/>
          <p:nvPr/>
        </p:nvSpPr>
        <p:spPr>
          <a:xfrm rot="0">
            <a:off x="4371956" y="4619667"/>
            <a:ext cx="9084760" cy="1214012"/>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Part 3</a:t>
            </a:r>
          </a:p>
        </p:txBody>
      </p:sp>
      <p:sp>
        <p:nvSpPr>
          <p:cNvPr name="TextBox 14" id="14"/>
          <p:cNvSpPr txBox="true"/>
          <p:nvPr/>
        </p:nvSpPr>
        <p:spPr>
          <a:xfrm rot="0">
            <a:off x="1286644" y="4124325"/>
            <a:ext cx="6170625" cy="1019175"/>
          </a:xfrm>
          <a:prstGeom prst="rect">
            <a:avLst/>
          </a:prstGeom>
        </p:spPr>
        <p:txBody>
          <a:bodyPr anchor="t" rtlCol="false" tIns="0" lIns="0" bIns="0" rIns="0">
            <a:spAutoFit/>
          </a:bodyPr>
          <a:lstStyle/>
          <a:p>
            <a:pPr algn="l">
              <a:lnSpc>
                <a:spcPts val="4199"/>
              </a:lnSpc>
            </a:pPr>
            <a:r>
              <a:rPr lang="en-US" sz="2999">
                <a:solidFill>
                  <a:srgbClr val="473821"/>
                </a:solidFill>
                <a:latin typeface="Chau Philomene"/>
                <a:ea typeface="Chau Philomene"/>
                <a:cs typeface="Chau Philomene"/>
                <a:sym typeface="Chau Philomene"/>
              </a:rPr>
              <a:t>Australian Wildlife is presented </a:t>
            </a:r>
          </a:p>
          <a:p>
            <a:pPr algn="l">
              <a:lnSpc>
                <a:spcPts val="4199"/>
              </a:lnSpc>
            </a:pPr>
            <a:r>
              <a:rPr lang="en-US" sz="2999">
                <a:solidFill>
                  <a:srgbClr val="473821"/>
                </a:solidFill>
                <a:latin typeface="Chau Philomene"/>
                <a:ea typeface="Chau Philomene"/>
                <a:cs typeface="Chau Philomene"/>
                <a:sym typeface="Chau Philomene"/>
              </a:rPr>
              <a:t>in this part of the web.</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306503" y="3748623"/>
            <a:ext cx="7691655" cy="5316846"/>
            <a:chOff x="0" y="0"/>
            <a:chExt cx="2025786" cy="1400322"/>
          </a:xfrm>
        </p:grpSpPr>
        <p:sp>
          <p:nvSpPr>
            <p:cNvPr name="Freeform 6" id="6"/>
            <p:cNvSpPr/>
            <p:nvPr/>
          </p:nvSpPr>
          <p:spPr>
            <a:xfrm flipH="false" flipV="false" rot="0">
              <a:off x="0" y="0"/>
              <a:ext cx="2025786" cy="1400322"/>
            </a:xfrm>
            <a:custGeom>
              <a:avLst/>
              <a:gdLst/>
              <a:ahLst/>
              <a:cxnLst/>
              <a:rect r="r" b="b" t="t" l="l"/>
              <a:pathLst>
                <a:path h="1400322" w="2025786">
                  <a:moveTo>
                    <a:pt x="51333" y="0"/>
                  </a:moveTo>
                  <a:lnTo>
                    <a:pt x="1974453" y="0"/>
                  </a:lnTo>
                  <a:cubicBezTo>
                    <a:pt x="1988067" y="0"/>
                    <a:pt x="2001124" y="5408"/>
                    <a:pt x="2010751" y="15035"/>
                  </a:cubicBezTo>
                  <a:cubicBezTo>
                    <a:pt x="2020377" y="24662"/>
                    <a:pt x="2025786" y="37719"/>
                    <a:pt x="2025786" y="51333"/>
                  </a:cubicBezTo>
                  <a:lnTo>
                    <a:pt x="2025786" y="1348988"/>
                  </a:lnTo>
                  <a:cubicBezTo>
                    <a:pt x="2025786" y="1377339"/>
                    <a:pt x="2002803" y="1400322"/>
                    <a:pt x="1974453" y="1400322"/>
                  </a:cubicBezTo>
                  <a:lnTo>
                    <a:pt x="51333" y="1400322"/>
                  </a:lnTo>
                  <a:cubicBezTo>
                    <a:pt x="37719" y="1400322"/>
                    <a:pt x="24662" y="1394913"/>
                    <a:pt x="15035" y="1385286"/>
                  </a:cubicBezTo>
                  <a:cubicBezTo>
                    <a:pt x="5408" y="1375660"/>
                    <a:pt x="0" y="1362603"/>
                    <a:pt x="0" y="1348988"/>
                  </a:cubicBezTo>
                  <a:lnTo>
                    <a:pt x="0" y="51333"/>
                  </a:lnTo>
                  <a:cubicBezTo>
                    <a:pt x="0" y="37719"/>
                    <a:pt x="5408" y="24662"/>
                    <a:pt x="15035" y="15035"/>
                  </a:cubicBezTo>
                  <a:cubicBezTo>
                    <a:pt x="24662" y="5408"/>
                    <a:pt x="37719" y="0"/>
                    <a:pt x="51333"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2025786" cy="144794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9289842" y="3748623"/>
            <a:ext cx="7691655" cy="5316846"/>
            <a:chOff x="0" y="0"/>
            <a:chExt cx="2025786" cy="1400322"/>
          </a:xfrm>
        </p:grpSpPr>
        <p:sp>
          <p:nvSpPr>
            <p:cNvPr name="Freeform 9" id="9"/>
            <p:cNvSpPr/>
            <p:nvPr/>
          </p:nvSpPr>
          <p:spPr>
            <a:xfrm flipH="false" flipV="false" rot="0">
              <a:off x="0" y="0"/>
              <a:ext cx="2025786" cy="1400322"/>
            </a:xfrm>
            <a:custGeom>
              <a:avLst/>
              <a:gdLst/>
              <a:ahLst/>
              <a:cxnLst/>
              <a:rect r="r" b="b" t="t" l="l"/>
              <a:pathLst>
                <a:path h="1400322" w="2025786">
                  <a:moveTo>
                    <a:pt x="51333" y="0"/>
                  </a:moveTo>
                  <a:lnTo>
                    <a:pt x="1974453" y="0"/>
                  </a:lnTo>
                  <a:cubicBezTo>
                    <a:pt x="1988067" y="0"/>
                    <a:pt x="2001124" y="5408"/>
                    <a:pt x="2010751" y="15035"/>
                  </a:cubicBezTo>
                  <a:cubicBezTo>
                    <a:pt x="2020377" y="24662"/>
                    <a:pt x="2025786" y="37719"/>
                    <a:pt x="2025786" y="51333"/>
                  </a:cubicBezTo>
                  <a:lnTo>
                    <a:pt x="2025786" y="1348988"/>
                  </a:lnTo>
                  <a:cubicBezTo>
                    <a:pt x="2025786" y="1377339"/>
                    <a:pt x="2002803" y="1400322"/>
                    <a:pt x="1974453" y="1400322"/>
                  </a:cubicBezTo>
                  <a:lnTo>
                    <a:pt x="51333" y="1400322"/>
                  </a:lnTo>
                  <a:cubicBezTo>
                    <a:pt x="37719" y="1400322"/>
                    <a:pt x="24662" y="1394913"/>
                    <a:pt x="15035" y="1385286"/>
                  </a:cubicBezTo>
                  <a:cubicBezTo>
                    <a:pt x="5408" y="1375660"/>
                    <a:pt x="0" y="1362603"/>
                    <a:pt x="0" y="1348988"/>
                  </a:cubicBezTo>
                  <a:lnTo>
                    <a:pt x="0" y="51333"/>
                  </a:lnTo>
                  <a:cubicBezTo>
                    <a:pt x="0" y="37719"/>
                    <a:pt x="5408" y="24662"/>
                    <a:pt x="15035" y="15035"/>
                  </a:cubicBezTo>
                  <a:cubicBezTo>
                    <a:pt x="24662" y="5408"/>
                    <a:pt x="37719" y="0"/>
                    <a:pt x="51333" y="0"/>
                  </a:cubicBezTo>
                  <a:close/>
                </a:path>
              </a:pathLst>
            </a:custGeom>
            <a:solidFill>
              <a:srgbClr val="EFE9D6">
                <a:alpha val="49804"/>
              </a:srgbClr>
            </a:solidFill>
            <a:ln w="38100" cap="rnd">
              <a:solidFill>
                <a:srgbClr val="A39B76">
                  <a:alpha val="49804"/>
                </a:srgbClr>
              </a:solidFill>
              <a:prstDash val="solid"/>
              <a:round/>
            </a:ln>
          </p:spPr>
        </p:sp>
        <p:sp>
          <p:nvSpPr>
            <p:cNvPr name="TextBox 10" id="10"/>
            <p:cNvSpPr txBox="true"/>
            <p:nvPr/>
          </p:nvSpPr>
          <p:spPr>
            <a:xfrm>
              <a:off x="0" y="-47625"/>
              <a:ext cx="2025786" cy="1447947"/>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4601620" y="895350"/>
            <a:ext cx="9084760" cy="1214012"/>
          </a:xfrm>
          <a:prstGeom prst="rect">
            <a:avLst/>
          </a:prstGeom>
        </p:spPr>
        <p:txBody>
          <a:bodyPr anchor="t" rtlCol="false" tIns="0" lIns="0" bIns="0" rIns="0">
            <a:spAutoFit/>
          </a:bodyPr>
          <a:lstStyle/>
          <a:p>
            <a:pPr algn="ctr">
              <a:lnSpc>
                <a:spcPts val="9939"/>
              </a:lnSpc>
            </a:pPr>
            <a:r>
              <a:rPr lang="en-US" sz="6999" spc="76">
                <a:solidFill>
                  <a:srgbClr val="473821"/>
                </a:solidFill>
                <a:latin typeface="Handelson One"/>
                <a:ea typeface="Handelson One"/>
                <a:cs typeface="Handelson One"/>
                <a:sym typeface="Handelson One"/>
              </a:rPr>
              <a:t>Part 4</a:t>
            </a:r>
          </a:p>
        </p:txBody>
      </p:sp>
      <p:grpSp>
        <p:nvGrpSpPr>
          <p:cNvPr name="Group 12" id="12"/>
          <p:cNvGrpSpPr/>
          <p:nvPr/>
        </p:nvGrpSpPr>
        <p:grpSpPr>
          <a:xfrm rot="0">
            <a:off x="9573133" y="2678927"/>
            <a:ext cx="7408364" cy="6579373"/>
            <a:chOff x="0" y="0"/>
            <a:chExt cx="1210452" cy="1075003"/>
          </a:xfrm>
        </p:grpSpPr>
        <p:sp>
          <p:nvSpPr>
            <p:cNvPr name="Freeform 13" id="13"/>
            <p:cNvSpPr/>
            <p:nvPr/>
          </p:nvSpPr>
          <p:spPr>
            <a:xfrm flipH="false" flipV="false" rot="0">
              <a:off x="0" y="0"/>
              <a:ext cx="1210452" cy="1075003"/>
            </a:xfrm>
            <a:custGeom>
              <a:avLst/>
              <a:gdLst/>
              <a:ahLst/>
              <a:cxnLst/>
              <a:rect r="r" b="b" t="t" l="l"/>
              <a:pathLst>
                <a:path h="1075003" w="1210452">
                  <a:moveTo>
                    <a:pt x="24036" y="0"/>
                  </a:moveTo>
                  <a:lnTo>
                    <a:pt x="1186416" y="0"/>
                  </a:lnTo>
                  <a:cubicBezTo>
                    <a:pt x="1199691" y="0"/>
                    <a:pt x="1210452" y="10761"/>
                    <a:pt x="1210452" y="24036"/>
                  </a:cubicBezTo>
                  <a:lnTo>
                    <a:pt x="1210452" y="1050968"/>
                  </a:lnTo>
                  <a:cubicBezTo>
                    <a:pt x="1210452" y="1064242"/>
                    <a:pt x="1199691" y="1075003"/>
                    <a:pt x="1186416" y="1075003"/>
                  </a:cubicBezTo>
                  <a:lnTo>
                    <a:pt x="24036" y="1075003"/>
                  </a:lnTo>
                  <a:cubicBezTo>
                    <a:pt x="10761" y="1075003"/>
                    <a:pt x="0" y="1064242"/>
                    <a:pt x="0" y="1050968"/>
                  </a:cubicBezTo>
                  <a:lnTo>
                    <a:pt x="0" y="24036"/>
                  </a:lnTo>
                  <a:cubicBezTo>
                    <a:pt x="0" y="10761"/>
                    <a:pt x="10761" y="0"/>
                    <a:pt x="24036" y="0"/>
                  </a:cubicBezTo>
                  <a:close/>
                </a:path>
              </a:pathLst>
            </a:custGeom>
            <a:blipFill>
              <a:blip r:embed="rId5"/>
              <a:stretch>
                <a:fillRect l="0" t="-19753" r="0" b="-19753"/>
              </a:stretch>
            </a:blipFill>
          </p:spPr>
        </p:sp>
      </p:grpSp>
      <p:sp>
        <p:nvSpPr>
          <p:cNvPr name="TextBox 14" id="14"/>
          <p:cNvSpPr txBox="true"/>
          <p:nvPr/>
        </p:nvSpPr>
        <p:spPr>
          <a:xfrm rot="0">
            <a:off x="2013930" y="5387871"/>
            <a:ext cx="6170625" cy="1019175"/>
          </a:xfrm>
          <a:prstGeom prst="rect">
            <a:avLst/>
          </a:prstGeom>
        </p:spPr>
        <p:txBody>
          <a:bodyPr anchor="t" rtlCol="false" tIns="0" lIns="0" bIns="0" rIns="0">
            <a:spAutoFit/>
          </a:bodyPr>
          <a:lstStyle/>
          <a:p>
            <a:pPr algn="l">
              <a:lnSpc>
                <a:spcPts val="4199"/>
              </a:lnSpc>
            </a:pPr>
            <a:r>
              <a:rPr lang="en-US" sz="2999">
                <a:solidFill>
                  <a:srgbClr val="473821"/>
                </a:solidFill>
                <a:latin typeface="Chau Philomene"/>
                <a:ea typeface="Chau Philomene"/>
                <a:cs typeface="Chau Philomene"/>
                <a:sym typeface="Chau Philomene"/>
              </a:rPr>
              <a:t>This section represents the Australian </a:t>
            </a:r>
          </a:p>
          <a:p>
            <a:pPr algn="l">
              <a:lnSpc>
                <a:spcPts val="4199"/>
              </a:lnSpc>
            </a:pPr>
            <a:r>
              <a:rPr lang="en-US" sz="2999">
                <a:solidFill>
                  <a:srgbClr val="473821"/>
                </a:solidFill>
                <a:latin typeface="Chau Philomene"/>
                <a:ea typeface="Chau Philomene"/>
                <a:cs typeface="Chau Philomene"/>
                <a:sym typeface="Chau Philomene"/>
              </a:rPr>
              <a:t>Life style and Culture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DAGPHtM2Nhw</dc:identifier>
  <dcterms:modified xsi:type="dcterms:W3CDTF">2011-08-01T06:04:30Z</dcterms:modified>
  <cp:revision>1</cp:revision>
  <dc:title>Brown Vintage Watercolor Creative Portfolio Presentation</dc:title>
</cp:coreProperties>
</file>

<file path=docProps/thumbnail.jpeg>
</file>